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59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14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8154BB-CC38-4360-8202-3EF1A99594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-939801"/>
            <a:ext cx="8676222" cy="3200400"/>
          </a:xfrm>
        </p:spPr>
        <p:txBody>
          <a:bodyPr/>
          <a:lstStyle/>
          <a:p>
            <a:r>
              <a:rPr lang="pt-BR" b="1" dirty="0"/>
              <a:t>DESENVOLVIMENTO SITE PARA E-COMMERCE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AB4D6A4-1502-4833-8846-F72D0A0FE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26067" y="1644203"/>
            <a:ext cx="14435667" cy="362039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B9A92D9-3401-49FF-B3C0-4019A7AE1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674" y="5480810"/>
            <a:ext cx="1662534" cy="116097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E56C6B58-7B53-4985-BD78-6B488419C36A}"/>
              </a:ext>
            </a:extLst>
          </p:cNvPr>
          <p:cNvSpPr txBox="1">
            <a:spLocks/>
          </p:cNvSpPr>
          <p:nvPr/>
        </p:nvSpPr>
        <p:spPr>
          <a:xfrm>
            <a:off x="389465" y="5029199"/>
            <a:ext cx="4957844" cy="1828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pt-BR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FE119DEE-AE43-41E7-8CC7-7B89F3F893D8}"/>
              </a:ext>
            </a:extLst>
          </p:cNvPr>
          <p:cNvSpPr txBox="1">
            <a:spLocks/>
          </p:cNvSpPr>
          <p:nvPr/>
        </p:nvSpPr>
        <p:spPr>
          <a:xfrm>
            <a:off x="3316196" y="4717652"/>
            <a:ext cx="5288042" cy="5588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SENAI TURMA 16 FULL STACK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EA714E3C-A29C-4412-B99C-741AC188FA6B}"/>
              </a:ext>
            </a:extLst>
          </p:cNvPr>
          <p:cNvSpPr txBox="1">
            <a:spLocks/>
          </p:cNvSpPr>
          <p:nvPr/>
        </p:nvSpPr>
        <p:spPr>
          <a:xfrm>
            <a:off x="3267173" y="5332322"/>
            <a:ext cx="5288042" cy="5588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SA2 – ENCONTRO 05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C9B80929-0D85-4999-9455-29C29C7F6311}"/>
              </a:ext>
            </a:extLst>
          </p:cNvPr>
          <p:cNvSpPr txBox="1">
            <a:spLocks/>
          </p:cNvSpPr>
          <p:nvPr/>
        </p:nvSpPr>
        <p:spPr>
          <a:xfrm>
            <a:off x="2858995" y="5921638"/>
            <a:ext cx="6299199" cy="5588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Pedro Henrique Custódio Filho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1412B54A-3B8B-4DBD-9398-A7E621CFC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6557" y="4516691"/>
            <a:ext cx="680767" cy="96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99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5CA3EB-0E79-44AF-B952-E1F000279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70" y="0"/>
            <a:ext cx="9905998" cy="1905000"/>
          </a:xfrm>
        </p:spPr>
        <p:txBody>
          <a:bodyPr/>
          <a:lstStyle/>
          <a:p>
            <a:pPr algn="ctr"/>
            <a:r>
              <a:rPr lang="pt-BR" b="1" dirty="0"/>
              <a:t>CSS – body (buscador)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85EF1F3-B87A-455C-AE79-6C667418F18B}"/>
              </a:ext>
            </a:extLst>
          </p:cNvPr>
          <p:cNvSpPr txBox="1"/>
          <p:nvPr/>
        </p:nvSpPr>
        <p:spPr>
          <a:xfrm>
            <a:off x="4256433" y="1801351"/>
            <a:ext cx="7723449" cy="2139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pt-BR" sz="1900" dirty="0"/>
              <a:t>Aqui podemos ver o </a:t>
            </a:r>
            <a:r>
              <a:rPr lang="pt-BR" sz="1900" b="1" dirty="0"/>
              <a:t>CSS</a:t>
            </a:r>
            <a:r>
              <a:rPr lang="pt-BR" sz="1900" dirty="0"/>
              <a:t> construído para o botão de buscas localizado abaixo do banner principal do header.</a:t>
            </a:r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2469368-C7BB-41DA-8D9E-728407E8E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56433" cy="68580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B52BA2F-4C84-4F17-9CA3-46B24098C5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36"/>
          <a:stretch/>
        </p:blipFill>
        <p:spPr>
          <a:xfrm>
            <a:off x="4256432" y="4112751"/>
            <a:ext cx="7935567" cy="274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85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5CA3EB-0E79-44AF-B952-E1F000279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28" y="347137"/>
            <a:ext cx="4801950" cy="1016000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/>
              <a:t>CSS – </a:t>
            </a:r>
            <a:br>
              <a:rPr lang="pt-BR" b="1" dirty="0"/>
            </a:br>
            <a:r>
              <a:rPr lang="pt-BR" b="1" dirty="0"/>
              <a:t>body (vitrine digital)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85EF1F3-B87A-455C-AE79-6C667418F18B}"/>
              </a:ext>
            </a:extLst>
          </p:cNvPr>
          <p:cNvSpPr txBox="1"/>
          <p:nvPr/>
        </p:nvSpPr>
        <p:spPr>
          <a:xfrm>
            <a:off x="327861" y="1809216"/>
            <a:ext cx="5032537" cy="3893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pt-BR" sz="1900" dirty="0"/>
              <a:t>Como citado anteriormente, a vitrine digital onde o cliente mostrará os produtos em destaque (tanto de preço, quanto de mais vendidos) e será possível manusear de forma fácil a entrada e saída de produtos semanalmente ou diariamente, como o cliente preferir.</a:t>
            </a:r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D08CDC3-CA53-49F2-9975-D886177C6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961" y="0"/>
            <a:ext cx="3813375" cy="447886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F29B355-5733-4351-ADF3-0D9C93A67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5604" y="0"/>
            <a:ext cx="2776396" cy="6858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9A7B166-095E-4FB3-B25B-2D469B41E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78867"/>
            <a:ext cx="5678608" cy="2379134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C2D8EBAD-AA4A-4532-995A-20A7E317C09D}"/>
              </a:ext>
            </a:extLst>
          </p:cNvPr>
          <p:cNvSpPr txBox="1"/>
          <p:nvPr/>
        </p:nvSpPr>
        <p:spPr>
          <a:xfrm>
            <a:off x="5758595" y="4861160"/>
            <a:ext cx="3636106" cy="3308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pt-BR" sz="1900" dirty="0"/>
              <a:t>Coloquei elementos de </a:t>
            </a:r>
            <a:r>
              <a:rPr lang="pt-BR" sz="1900" b="1" dirty="0"/>
              <a:t>HOVER</a:t>
            </a:r>
            <a:r>
              <a:rPr lang="pt-BR" sz="1900" dirty="0"/>
              <a:t> para dar uma percepção diferente para o usuário ao passar o mouse nos links de compra.</a:t>
            </a:r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</p:txBody>
      </p:sp>
    </p:spTree>
    <p:extLst>
      <p:ext uri="{BB962C8B-B14F-4D97-AF65-F5344CB8AC3E}">
        <p14:creationId xmlns:p14="http://schemas.microsoft.com/office/powerpoint/2010/main" val="2685788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5CA3EB-0E79-44AF-B952-E1F000279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0974" y="389468"/>
            <a:ext cx="4801950" cy="1016000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/>
              <a:t>CSS – </a:t>
            </a:r>
            <a:br>
              <a:rPr lang="pt-BR" b="1" dirty="0"/>
            </a:br>
            <a:r>
              <a:rPr lang="pt-BR" b="1" dirty="0"/>
              <a:t>body (banner jogos)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85EF1F3-B87A-455C-AE79-6C667418F18B}"/>
              </a:ext>
            </a:extLst>
          </p:cNvPr>
          <p:cNvSpPr txBox="1"/>
          <p:nvPr/>
        </p:nvSpPr>
        <p:spPr>
          <a:xfrm>
            <a:off x="4901034" y="2060307"/>
            <a:ext cx="6181836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pt-BR" sz="1900" dirty="0"/>
              <a:t>O banner de jogos tem o intuito de decorar o site e cativar o cliente, de forma que ele se identifique com algum jogo que ele já joga ou convide a experimentar um jogo novo.</a:t>
            </a:r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D354D9B-CCD9-4570-B806-1594D5EFE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8" y="0"/>
            <a:ext cx="3924343" cy="533893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CD6DF5C-BF6D-4188-9FB6-C8E25DE15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38932"/>
            <a:ext cx="12192000" cy="151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318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5CA3EB-0E79-44AF-B952-E1F000279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0777" y="448734"/>
            <a:ext cx="4801950" cy="1016000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/>
              <a:t>CSS – </a:t>
            </a:r>
            <a:br>
              <a:rPr lang="pt-BR" b="1" dirty="0"/>
            </a:br>
            <a:r>
              <a:rPr lang="pt-BR" b="1" dirty="0"/>
              <a:t>body (dicas)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85EF1F3-B87A-455C-AE79-6C667418F18B}"/>
              </a:ext>
            </a:extLst>
          </p:cNvPr>
          <p:cNvSpPr txBox="1"/>
          <p:nvPr/>
        </p:nvSpPr>
        <p:spPr>
          <a:xfrm>
            <a:off x="5840834" y="1920895"/>
            <a:ext cx="6181836" cy="4478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pt-BR" sz="1900" dirty="0"/>
              <a:t>Esta é a seção de dicas e curiosidades que achei interessante colocar na parte</a:t>
            </a:r>
          </a:p>
          <a:p>
            <a:pPr marL="0" indent="0" algn="ctr">
              <a:buNone/>
            </a:pPr>
            <a:r>
              <a:rPr lang="pt-BR" sz="1900" dirty="0"/>
              <a:t>média-inferior do site. Nela constará uma dica ou curiosidade de algum jogo, para que o usuário torne-se um amigo da marca do cliente, para poder contar não só na hora da compra, mas na hora da experiência de jogo também.</a:t>
            </a:r>
          </a:p>
          <a:p>
            <a:pPr marL="0" indent="0" algn="ctr">
              <a:buNone/>
            </a:pPr>
            <a:r>
              <a:rPr lang="pt-BR" sz="1900" dirty="0"/>
              <a:t>Aqui o cliente terá a liberdade de alterar semanalmente ou diariamente, como preferir.</a:t>
            </a:r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4C5466B-4FFD-42E5-AF71-AA895C768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853" y="5079593"/>
            <a:ext cx="7594146" cy="123333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B6ADFE0-C9FD-4C00-BD4B-BBF5C1AB5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38"/>
            <a:ext cx="4597853" cy="684986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A12A509-04C3-4BAB-9B2C-74462C2D6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0679" y="6312931"/>
            <a:ext cx="3379788" cy="55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042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5CA3EB-0E79-44AF-B952-E1F000279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7533" y="448735"/>
            <a:ext cx="4801950" cy="101600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CSS – </a:t>
            </a:r>
            <a:r>
              <a:rPr lang="pt-BR" b="1" dirty="0" err="1"/>
              <a:t>footer</a:t>
            </a:r>
            <a:endParaRPr lang="pt-BR" b="1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85EF1F3-B87A-455C-AE79-6C667418F18B}"/>
              </a:ext>
            </a:extLst>
          </p:cNvPr>
          <p:cNvSpPr txBox="1"/>
          <p:nvPr/>
        </p:nvSpPr>
        <p:spPr>
          <a:xfrm>
            <a:off x="5409033" y="1844692"/>
            <a:ext cx="6181836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pt-BR" sz="1900" dirty="0"/>
              <a:t>Os componentes do </a:t>
            </a:r>
            <a:r>
              <a:rPr lang="pt-BR" sz="1900" b="1" dirty="0"/>
              <a:t>FOOTER</a:t>
            </a:r>
            <a:r>
              <a:rPr lang="pt-BR" sz="1900" dirty="0"/>
              <a:t> seguem fielmente a introdução citada anteriormente no slide do código </a:t>
            </a:r>
            <a:r>
              <a:rPr lang="pt-BR" sz="1900" b="1" dirty="0"/>
              <a:t>HTML</a:t>
            </a:r>
            <a:r>
              <a:rPr lang="pt-BR" sz="1900" dirty="0"/>
              <a:t>. Tudo muito bem dividido e sucinto para que o usuário discorra facilmente e agilmente para chegar ao seu objetivo.</a:t>
            </a:r>
          </a:p>
          <a:p>
            <a:pPr marL="0" indent="0" algn="ctr">
              <a:buNone/>
            </a:pPr>
            <a:r>
              <a:rPr lang="pt-BR" sz="1900" dirty="0"/>
              <a:t>Foi adicionado </a:t>
            </a:r>
            <a:r>
              <a:rPr lang="pt-BR" sz="1900" b="1" dirty="0"/>
              <a:t>HOVER </a:t>
            </a:r>
            <a:r>
              <a:rPr lang="pt-BR" sz="1900" dirty="0"/>
              <a:t>nesta seção também, assim a interatividade do site com o usuário seja de forma completa.</a:t>
            </a:r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7EC90BA-7E1D-4BA1-84D7-A2E56BD72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44023" cy="583107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68212ED-A3E3-46D7-B243-BC0AAF2AC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31077"/>
            <a:ext cx="12192000" cy="102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98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5CA3EB-0E79-44AF-B952-E1F000279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7533" y="364067"/>
            <a:ext cx="4801950" cy="1016000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/>
              <a:t>CSS – </a:t>
            </a:r>
            <a:r>
              <a:rPr lang="pt-BR" b="1" dirty="0" err="1"/>
              <a:t>footer</a:t>
            </a:r>
            <a:r>
              <a:rPr lang="pt-BR" b="1" dirty="0"/>
              <a:t> (newsletter)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85EF1F3-B87A-455C-AE79-6C667418F18B}"/>
              </a:ext>
            </a:extLst>
          </p:cNvPr>
          <p:cNvSpPr txBox="1"/>
          <p:nvPr/>
        </p:nvSpPr>
        <p:spPr>
          <a:xfrm>
            <a:off x="5409033" y="1539891"/>
            <a:ext cx="6181836" cy="3893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pt-BR" sz="1900" dirty="0"/>
              <a:t>Neste slide conseguimos analisar melhor isoladamente o </a:t>
            </a:r>
            <a:r>
              <a:rPr lang="pt-BR" sz="1900" b="1" dirty="0"/>
              <a:t>CSS </a:t>
            </a:r>
            <a:r>
              <a:rPr lang="pt-BR" sz="1900" dirty="0"/>
              <a:t>utilizado para o componente de </a:t>
            </a:r>
            <a:r>
              <a:rPr lang="pt-BR" sz="1900" b="1" dirty="0"/>
              <a:t>NEWSLETTER. </a:t>
            </a:r>
            <a:r>
              <a:rPr lang="pt-BR" sz="1900" dirty="0"/>
              <a:t>Podemos notar logo abaixo os links que encaminham o usuário para as redes sociais do cliente, levando o engajamento do site e-commerce para outras plataformas, melhorando a visibilidade e propaganda.</a:t>
            </a:r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66AB09B-1B31-489C-B329-0A134D08E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87498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A043BA4-9EED-4028-A9B1-037F15EE9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499" y="5189977"/>
            <a:ext cx="4200902" cy="163885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45300D5-D7AC-42FA-877D-BD6FDEE13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498" y="4054220"/>
            <a:ext cx="4200902" cy="111505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2A23092-C99E-4B11-B1C6-AB0209EB4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0679" y="6312931"/>
            <a:ext cx="3379788" cy="55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34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5CA3EB-0E79-44AF-B952-E1F000279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5025" y="129334"/>
            <a:ext cx="4801950" cy="101600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CSS – responsividade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85EF1F3-B87A-455C-AE79-6C667418F18B}"/>
              </a:ext>
            </a:extLst>
          </p:cNvPr>
          <p:cNvSpPr txBox="1"/>
          <p:nvPr/>
        </p:nvSpPr>
        <p:spPr>
          <a:xfrm>
            <a:off x="1" y="1086067"/>
            <a:ext cx="12192000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pt-BR" sz="1900" dirty="0"/>
              <a:t>Sobre a </a:t>
            </a:r>
            <a:r>
              <a:rPr lang="pt-BR" sz="1900" b="1" dirty="0"/>
              <a:t>RESPONSIVIDADE </a:t>
            </a:r>
            <a:r>
              <a:rPr lang="pt-BR" sz="1900" dirty="0"/>
              <a:t>do site, eu acredito que o trabalho não ficou exímio como eu gostaria, mas tentei o meu melhor com o conhecimento que eu consegui absorver. Precisei ser sincero em relação a esta parte, porque eu realmente queria ter feito um trabalho melhor, com uma estética mais elaborada para o formato mobile. Estudarei e me dedicarei mais nesta parte de responsividade para entregar sempre o meu melhor.</a:t>
            </a:r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A7314FC-0A1F-441D-825E-8E9504A83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72" y="2785530"/>
            <a:ext cx="2954081" cy="358986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D0508E0-3FEA-429A-9032-F79A5B3A6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753" y="2785529"/>
            <a:ext cx="2380167" cy="358986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1676A3E-950C-4258-B3AE-B63753769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3920" y="2785529"/>
            <a:ext cx="2698266" cy="358986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BF9278E-7262-46CB-85B0-F16C60BBC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2187" y="2785529"/>
            <a:ext cx="2706208" cy="358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97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5CA3EB-0E79-44AF-B952-E1F000279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5025" y="230934"/>
            <a:ext cx="4801950" cy="101600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CSS – responsividade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85EF1F3-B87A-455C-AE79-6C667418F18B}"/>
              </a:ext>
            </a:extLst>
          </p:cNvPr>
          <p:cNvSpPr txBox="1"/>
          <p:nvPr/>
        </p:nvSpPr>
        <p:spPr>
          <a:xfrm>
            <a:off x="1" y="1162268"/>
            <a:ext cx="12192000" cy="272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pt-BR" sz="1900" dirty="0"/>
              <a:t>Na parte superior, onde engloba o header e parte inicial do body, notamos que o menu encolhe e desaparece, aparecendo o menu hamburguer. O botão de buscas desaparece também e a seção de produtos fica livre para o usuário navegar na vitrine digital. Na parte inferior do site, o banner de jogos, a dica e os links desaparecem, sobrando o newsletter.</a:t>
            </a:r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4740FDD-51F6-4FA0-BA48-DD4B5BC701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"/>
          <a:stretch/>
        </p:blipFill>
        <p:spPr>
          <a:xfrm>
            <a:off x="1431131" y="2625778"/>
            <a:ext cx="3530334" cy="407246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13E903B-69FF-4865-A364-AD828832A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063" y="2625778"/>
            <a:ext cx="3808859" cy="407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49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5CA3EB-0E79-44AF-B952-E1F000279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5025" y="230934"/>
            <a:ext cx="4801950" cy="101600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Resultado final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20224DE-561B-4C77-AA86-28886849B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030"/>
            <a:ext cx="12192000" cy="455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058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5CA3EB-0E79-44AF-B952-E1F000279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5025" y="230934"/>
            <a:ext cx="4801950" cy="101600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Resultado final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3D19B82-0B32-4683-B213-575291A47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0015"/>
            <a:ext cx="12192000" cy="447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86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6803A8-5622-4DD8-AE21-893F1CB53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52398"/>
            <a:ext cx="9905998" cy="1905000"/>
          </a:xfrm>
        </p:spPr>
        <p:txBody>
          <a:bodyPr/>
          <a:lstStyle/>
          <a:p>
            <a:pPr algn="ctr"/>
            <a:r>
              <a:rPr lang="pt-BR" b="1" dirty="0" err="1"/>
              <a:t>Html</a:t>
            </a:r>
            <a:r>
              <a:rPr lang="pt-BR" b="1" dirty="0"/>
              <a:t> - HEAD DO SITE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A98EF2-9713-4F17-82E2-B90FB1D15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528" y="1557866"/>
            <a:ext cx="12059472" cy="711201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t-BR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No </a:t>
            </a:r>
            <a:r>
              <a:rPr lang="pt-BR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head</a:t>
            </a:r>
            <a:r>
              <a:rPr lang="pt-BR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do site foram inseridos os códigos padrão para inicio de projeto, do qual</a:t>
            </a:r>
          </a:p>
          <a:p>
            <a:pPr marL="0" indent="0" algn="ctr">
              <a:buNone/>
            </a:pPr>
            <a:r>
              <a:rPr lang="pt-BR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podemos notar o link do </a:t>
            </a:r>
            <a:r>
              <a:rPr lang="pt-BR" b="1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bootstrap</a:t>
            </a:r>
            <a:r>
              <a:rPr lang="pt-BR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, bem como o link do</a:t>
            </a:r>
            <a:r>
              <a:rPr lang="pt-BR" b="1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</a:t>
            </a:r>
            <a:r>
              <a:rPr lang="pt-BR" b="1" dirty="0" err="1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css</a:t>
            </a:r>
            <a:r>
              <a:rPr lang="pt-BR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7CE9A87-2B3B-4D96-92FB-57DD4E006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8" y="2755333"/>
            <a:ext cx="12192000" cy="178760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62FAD69-4FA4-4642-BA17-60A5D08F9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146" y="6315726"/>
            <a:ext cx="3379788" cy="55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39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5CA3EB-0E79-44AF-B952-E1F000279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5025" y="70067"/>
            <a:ext cx="4801950" cy="1016000"/>
          </a:xfrm>
        </p:spPr>
        <p:txBody>
          <a:bodyPr>
            <a:normAutofit/>
          </a:bodyPr>
          <a:lstStyle/>
          <a:p>
            <a:pPr algn="ctr"/>
            <a:r>
              <a:rPr lang="pt-BR" b="1" dirty="0" err="1"/>
              <a:t>Html</a:t>
            </a:r>
            <a:r>
              <a:rPr lang="pt-BR" b="1" dirty="0"/>
              <a:t> – login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DA9E7F3-F164-4967-B4CA-5C13CF27A491}"/>
              </a:ext>
            </a:extLst>
          </p:cNvPr>
          <p:cNvSpPr txBox="1"/>
          <p:nvPr/>
        </p:nvSpPr>
        <p:spPr>
          <a:xfrm>
            <a:off x="1" y="1001401"/>
            <a:ext cx="12192000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pt-BR" sz="1900" dirty="0"/>
              <a:t>Aqui analisamos a maior parte do código usado para </a:t>
            </a:r>
            <a:r>
              <a:rPr lang="pt-BR" sz="1900" b="1" dirty="0"/>
              <a:t>HTML </a:t>
            </a:r>
            <a:r>
              <a:rPr lang="pt-BR" sz="1900" dirty="0"/>
              <a:t>da página de login.</a:t>
            </a:r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E2621BD-1099-4AD5-8BAB-D3C51D7CE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69" y="1618751"/>
            <a:ext cx="11243733" cy="513981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86DABD4-9040-460E-B33F-99C162731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0679" y="6312931"/>
            <a:ext cx="3379788" cy="55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489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5CA3EB-0E79-44AF-B952-E1F000279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5025" y="70067"/>
            <a:ext cx="4801950" cy="1016000"/>
          </a:xfrm>
        </p:spPr>
        <p:txBody>
          <a:bodyPr>
            <a:normAutofit/>
          </a:bodyPr>
          <a:lstStyle/>
          <a:p>
            <a:pPr algn="ctr"/>
            <a:r>
              <a:rPr lang="pt-BR" b="1" dirty="0" err="1"/>
              <a:t>css</a:t>
            </a:r>
            <a:r>
              <a:rPr lang="pt-BR" b="1" dirty="0"/>
              <a:t> – login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DA9E7F3-F164-4967-B4CA-5C13CF27A491}"/>
              </a:ext>
            </a:extLst>
          </p:cNvPr>
          <p:cNvSpPr txBox="1"/>
          <p:nvPr/>
        </p:nvSpPr>
        <p:spPr>
          <a:xfrm>
            <a:off x="1" y="1001401"/>
            <a:ext cx="12192000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pt-BR" sz="1900" dirty="0"/>
              <a:t>Nesta parte analisamos o código usado para </a:t>
            </a:r>
            <a:r>
              <a:rPr lang="pt-BR" sz="1900" b="1" dirty="0"/>
              <a:t>CSS </a:t>
            </a:r>
            <a:r>
              <a:rPr lang="pt-BR" sz="1900" dirty="0"/>
              <a:t>da página de login.</a:t>
            </a:r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14F6AD3-B9A5-4042-92C0-821F380B1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67" y="1618544"/>
            <a:ext cx="3362794" cy="501084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00DF465-E2F2-48F9-9E48-DD2C2B7B1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461" y="1618544"/>
            <a:ext cx="3524318" cy="501085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95D251C-C984-434B-AFDE-F9D35A707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1780" y="1618543"/>
            <a:ext cx="2854456" cy="501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622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5CA3EB-0E79-44AF-B952-E1F000279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6259" y="374867"/>
            <a:ext cx="4801950" cy="1016000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 err="1"/>
              <a:t>css</a:t>
            </a:r>
            <a:r>
              <a:rPr lang="pt-BR" b="1" dirty="0"/>
              <a:t> – login (responsividade)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DA9E7F3-F164-4967-B4CA-5C13CF27A491}"/>
              </a:ext>
            </a:extLst>
          </p:cNvPr>
          <p:cNvSpPr txBox="1"/>
          <p:nvPr/>
        </p:nvSpPr>
        <p:spPr>
          <a:xfrm>
            <a:off x="3048000" y="1678735"/>
            <a:ext cx="8898468" cy="2139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pt-BR" sz="1900" dirty="0"/>
              <a:t>Nesta parte analisamos o código usado para responsividade em </a:t>
            </a:r>
            <a:r>
              <a:rPr lang="pt-BR" sz="1900" b="1" dirty="0"/>
              <a:t>CSS </a:t>
            </a:r>
            <a:r>
              <a:rPr lang="pt-BR" sz="1900" dirty="0"/>
              <a:t>da página de login.</a:t>
            </a:r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99AC589-6E4E-409C-B2B3-E5E5B7E4B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2835734" cy="6858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2B3CC85-D4C8-4C69-9FB4-5124B22BA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0679" y="6312931"/>
            <a:ext cx="3379788" cy="55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5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5CA3EB-0E79-44AF-B952-E1F000279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5025" y="230934"/>
            <a:ext cx="4801950" cy="1016000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/>
              <a:t>Resultado final - login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8ECE373-AE27-466A-9759-82B8DB068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9814"/>
            <a:ext cx="12192000" cy="450957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956EC1E-BCC1-4056-B7A1-0BB25CC82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0679" y="6312931"/>
            <a:ext cx="3379788" cy="55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56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5CA3EB-0E79-44AF-B952-E1F000279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5025" y="230934"/>
            <a:ext cx="4801950" cy="1016000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/>
              <a:t>Resultado final – login (responsivo)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A5E5942-1229-4000-BBEE-D9F21E8E4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515" y="1387592"/>
            <a:ext cx="3993885" cy="523947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B0C10CE-DB56-4284-A50C-6B9AF3B2D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0679" y="6312931"/>
            <a:ext cx="3379788" cy="55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94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5CA3EB-0E79-44AF-B952-E1F000279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5025" y="230934"/>
            <a:ext cx="4801950" cy="1016000"/>
          </a:xfrm>
        </p:spPr>
        <p:txBody>
          <a:bodyPr>
            <a:normAutofit/>
          </a:bodyPr>
          <a:lstStyle/>
          <a:p>
            <a:pPr algn="ctr"/>
            <a:r>
              <a:rPr lang="pt-BR" b="1" dirty="0" err="1"/>
              <a:t>Js</a:t>
            </a:r>
            <a:r>
              <a:rPr lang="pt-BR" b="1" dirty="0"/>
              <a:t> – site e login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B0C10CE-DB56-4284-A50C-6B9AF3B2D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0679" y="6312931"/>
            <a:ext cx="3379788" cy="55920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64D57E9-3B45-4BAA-BA6E-24DD66A6D7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66"/>
          <a:stretch/>
        </p:blipFill>
        <p:spPr>
          <a:xfrm>
            <a:off x="0" y="2699982"/>
            <a:ext cx="4801950" cy="415801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633E48C-696C-4AC6-BCEB-F71214506EF4}"/>
              </a:ext>
            </a:extLst>
          </p:cNvPr>
          <p:cNvSpPr txBox="1"/>
          <p:nvPr/>
        </p:nvSpPr>
        <p:spPr>
          <a:xfrm>
            <a:off x="1646766" y="1246934"/>
            <a:ext cx="8898468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pt-BR" sz="1900" dirty="0"/>
              <a:t>O código usado em </a:t>
            </a:r>
            <a:r>
              <a:rPr lang="pt-BR" sz="1900" b="1" dirty="0" err="1"/>
              <a:t>JavaScript</a:t>
            </a:r>
            <a:r>
              <a:rPr lang="pt-BR" sz="1900" b="1" dirty="0"/>
              <a:t> </a:t>
            </a:r>
            <a:r>
              <a:rPr lang="pt-BR" sz="1900" dirty="0"/>
              <a:t>foi este, com a função de auxiliar no cadastro de newsletter e também na funcionalidade do menu hamburguer.</a:t>
            </a:r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</p:txBody>
      </p:sp>
    </p:spTree>
    <p:extLst>
      <p:ext uri="{BB962C8B-B14F-4D97-AF65-F5344CB8AC3E}">
        <p14:creationId xmlns:p14="http://schemas.microsoft.com/office/powerpoint/2010/main" val="592860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8154BB-CC38-4360-8202-3EF1A99594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31486" y="1007069"/>
            <a:ext cx="5288042" cy="786562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Fim. Obrigado!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AB4D6A4-1502-4833-8846-F72D0A0FE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26067" y="1644203"/>
            <a:ext cx="14435667" cy="3620394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E56C6B58-7B53-4985-BD78-6B488419C36A}"/>
              </a:ext>
            </a:extLst>
          </p:cNvPr>
          <p:cNvSpPr txBox="1">
            <a:spLocks/>
          </p:cNvSpPr>
          <p:nvPr/>
        </p:nvSpPr>
        <p:spPr>
          <a:xfrm>
            <a:off x="389465" y="5029199"/>
            <a:ext cx="4957844" cy="1828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pt-BR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FE119DEE-AE43-41E7-8CC7-7B89F3F893D8}"/>
              </a:ext>
            </a:extLst>
          </p:cNvPr>
          <p:cNvSpPr txBox="1">
            <a:spLocks/>
          </p:cNvSpPr>
          <p:nvPr/>
        </p:nvSpPr>
        <p:spPr>
          <a:xfrm>
            <a:off x="3316196" y="4548318"/>
            <a:ext cx="5288042" cy="5588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SENAI TURMA 16 FULL STACK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EA714E3C-A29C-4412-B99C-741AC188FA6B}"/>
              </a:ext>
            </a:extLst>
          </p:cNvPr>
          <p:cNvSpPr txBox="1">
            <a:spLocks/>
          </p:cNvSpPr>
          <p:nvPr/>
        </p:nvSpPr>
        <p:spPr>
          <a:xfrm>
            <a:off x="3267173" y="5162988"/>
            <a:ext cx="5288042" cy="5588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SA2 – ENCONTRO 05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C9B80929-0D85-4999-9455-29C29C7F6311}"/>
              </a:ext>
            </a:extLst>
          </p:cNvPr>
          <p:cNvSpPr txBox="1">
            <a:spLocks/>
          </p:cNvSpPr>
          <p:nvPr/>
        </p:nvSpPr>
        <p:spPr>
          <a:xfrm>
            <a:off x="2858995" y="5752304"/>
            <a:ext cx="6299199" cy="5588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Pedro Henrique Custódio Filho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F35CCE2-A08C-4388-9E7B-0AFC3394FD3A}"/>
              </a:ext>
            </a:extLst>
          </p:cNvPr>
          <p:cNvSpPr txBox="1">
            <a:spLocks/>
          </p:cNvSpPr>
          <p:nvPr/>
        </p:nvSpPr>
        <p:spPr>
          <a:xfrm>
            <a:off x="-369759" y="5748856"/>
            <a:ext cx="3413527" cy="5588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400" b="1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pedrohcust</a:t>
            </a:r>
            <a:endParaRPr lang="pt-BR" sz="2400" b="1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39C8390E-A833-4118-AAB0-F46D3EC50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674" y="5506211"/>
            <a:ext cx="1662534" cy="116097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70026EED-EF63-4AD4-9737-EAE2CFB04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6557" y="4542092"/>
            <a:ext cx="680767" cy="96073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60459EB-C53D-44BC-991D-1BD632AA3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72" y="4620294"/>
            <a:ext cx="1176867" cy="117686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67FE4A5-38CE-4909-A527-21B978E19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9057" y="4827723"/>
            <a:ext cx="962637" cy="96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88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5CA3EB-0E79-44AF-B952-E1F000279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11666"/>
            <a:ext cx="9905998" cy="1905000"/>
          </a:xfrm>
        </p:spPr>
        <p:txBody>
          <a:bodyPr/>
          <a:lstStyle/>
          <a:p>
            <a:pPr algn="ctr"/>
            <a:r>
              <a:rPr lang="pt-BR" b="1" dirty="0"/>
              <a:t>HTML – HEADER SITE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85EF1F3-B87A-455C-AE79-6C667418F18B}"/>
              </a:ext>
            </a:extLst>
          </p:cNvPr>
          <p:cNvSpPr txBox="1"/>
          <p:nvPr/>
        </p:nvSpPr>
        <p:spPr>
          <a:xfrm>
            <a:off x="193145" y="1617245"/>
            <a:ext cx="11802533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pt-BR" sz="1900" dirty="0"/>
              <a:t>No header do site, eu optei por fazer um cabeçalho simples, contendo um menu com os links</a:t>
            </a:r>
          </a:p>
          <a:p>
            <a:pPr marL="0" indent="0" algn="ctr">
              <a:buNone/>
            </a:pPr>
            <a:r>
              <a:rPr lang="pt-BR" sz="1900" dirty="0"/>
              <a:t>úteis mais comuns para o cliente ter fácil acesso, sendo objetivo e sem poluição visual.</a:t>
            </a:r>
          </a:p>
          <a:p>
            <a:pPr marL="0" indent="0" algn="ctr">
              <a:buNone/>
            </a:pPr>
            <a:r>
              <a:rPr lang="pt-BR" sz="1900" dirty="0"/>
              <a:t>Ao mesmo tempo, adicionei o menu de barras para quando acessado no mobile.</a:t>
            </a:r>
          </a:p>
          <a:p>
            <a:pPr marL="0" indent="0" algn="ctr">
              <a:buNone/>
            </a:pPr>
            <a:endParaRPr lang="pt-BR" sz="19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9373EF7-7B96-400C-8AA2-D46C416DF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33128"/>
            <a:ext cx="12192000" cy="217387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29462A2-3D99-4B60-A442-4BDE7BDEE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146" y="6315726"/>
            <a:ext cx="3379788" cy="55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08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5CA3EB-0E79-44AF-B952-E1F000279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9463"/>
            <a:ext cx="9905998" cy="1905000"/>
          </a:xfrm>
        </p:spPr>
        <p:txBody>
          <a:bodyPr/>
          <a:lstStyle/>
          <a:p>
            <a:pPr algn="ctr"/>
            <a:r>
              <a:rPr lang="pt-BR" b="1" dirty="0"/>
              <a:t>HTML – BODY SITE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85EF1F3-B87A-455C-AE79-6C667418F18B}"/>
              </a:ext>
            </a:extLst>
          </p:cNvPr>
          <p:cNvSpPr txBox="1"/>
          <p:nvPr/>
        </p:nvSpPr>
        <p:spPr>
          <a:xfrm>
            <a:off x="1143001" y="1674928"/>
            <a:ext cx="9905997" cy="272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pt-BR" sz="1900" dirty="0"/>
              <a:t>Na respectiva sessão do </a:t>
            </a:r>
            <a:r>
              <a:rPr lang="pt-BR" sz="1900" b="1" dirty="0"/>
              <a:t>BODY, </a:t>
            </a:r>
            <a:r>
              <a:rPr lang="pt-BR" sz="1900" dirty="0"/>
              <a:t>adicionei um banner com o logo e slogan da marca, juntamente com</a:t>
            </a:r>
          </a:p>
          <a:p>
            <a:pPr marL="0" indent="0" algn="ctr">
              <a:buNone/>
            </a:pPr>
            <a:r>
              <a:rPr lang="pt-BR" sz="1900" dirty="0"/>
              <a:t>um assistente de buscas para produtos ou informações diversas abrangidas no site Game Mania.</a:t>
            </a:r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B75DB79-F278-4DAC-AFD8-F42EDE965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414" y="3154685"/>
            <a:ext cx="8745170" cy="295316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3CAD250-F5A0-424F-ACCD-B9FD77EBF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146" y="6315726"/>
            <a:ext cx="3379788" cy="55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222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5CA3EB-0E79-44AF-B952-E1F000279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997"/>
            <a:ext cx="9905998" cy="1092804"/>
          </a:xfrm>
        </p:spPr>
        <p:txBody>
          <a:bodyPr/>
          <a:lstStyle/>
          <a:p>
            <a:pPr algn="ctr"/>
            <a:r>
              <a:rPr lang="pt-BR" b="1" dirty="0"/>
              <a:t>HTML – BODY SITE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85EF1F3-B87A-455C-AE79-6C667418F18B}"/>
              </a:ext>
            </a:extLst>
          </p:cNvPr>
          <p:cNvSpPr txBox="1"/>
          <p:nvPr/>
        </p:nvSpPr>
        <p:spPr>
          <a:xfrm>
            <a:off x="5794175" y="1496644"/>
            <a:ext cx="6397825" cy="3893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pt-BR" sz="1900" dirty="0"/>
              <a:t>Neste slide, podemos analisar o código feito para a seção de produtos e ofertas</a:t>
            </a:r>
          </a:p>
          <a:p>
            <a:pPr marL="0" indent="0" algn="ctr">
              <a:buNone/>
            </a:pPr>
            <a:r>
              <a:rPr lang="pt-BR" sz="1900" dirty="0"/>
              <a:t>do site. </a:t>
            </a:r>
          </a:p>
          <a:p>
            <a:pPr marL="0" indent="0" algn="ctr">
              <a:buNone/>
            </a:pPr>
            <a:r>
              <a:rPr lang="pt-BR" sz="1900" dirty="0"/>
              <a:t>Nele optei por colocar as ofertas do dia em ênfase, sem carrossel ou</a:t>
            </a:r>
          </a:p>
          <a:p>
            <a:pPr marL="0" indent="0" algn="ctr">
              <a:buNone/>
            </a:pPr>
            <a:r>
              <a:rPr lang="pt-BR" sz="1900" dirty="0"/>
              <a:t>setas, com o intuito de atualizar semanalmente</a:t>
            </a:r>
          </a:p>
          <a:p>
            <a:pPr marL="0" indent="0" algn="ctr">
              <a:buNone/>
            </a:pPr>
            <a:r>
              <a:rPr lang="pt-BR" sz="1900" dirty="0"/>
              <a:t>alguns produtos em específico.</a:t>
            </a:r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81050A5-47B3-4A1F-809C-5D575277A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6644"/>
            <a:ext cx="5794174" cy="536135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E7C4AE1-EFFD-42BA-95E4-A92B0F012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146" y="6315726"/>
            <a:ext cx="3379788" cy="55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61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5CA3EB-0E79-44AF-B952-E1F000279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9463"/>
            <a:ext cx="9905998" cy="1905000"/>
          </a:xfrm>
        </p:spPr>
        <p:txBody>
          <a:bodyPr/>
          <a:lstStyle/>
          <a:p>
            <a:pPr algn="ctr"/>
            <a:r>
              <a:rPr lang="pt-BR" b="1" dirty="0"/>
              <a:t>HTML – BODY SITE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85EF1F3-B87A-455C-AE79-6C667418F18B}"/>
              </a:ext>
            </a:extLst>
          </p:cNvPr>
          <p:cNvSpPr txBox="1"/>
          <p:nvPr/>
        </p:nvSpPr>
        <p:spPr>
          <a:xfrm>
            <a:off x="1143001" y="1607194"/>
            <a:ext cx="9905997" cy="2139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pt-BR" sz="1900" dirty="0"/>
              <a:t>Aqui nesta parte, fiz uma espécie de banner com vários logos de jogos em alta,</a:t>
            </a:r>
          </a:p>
          <a:p>
            <a:pPr marL="0" indent="0" algn="ctr">
              <a:buNone/>
            </a:pPr>
            <a:r>
              <a:rPr lang="pt-BR" sz="1900" dirty="0"/>
              <a:t>com o intuito de decorar esta parte do site e também encher os olhos do usuário,</a:t>
            </a:r>
          </a:p>
          <a:p>
            <a:pPr marL="0" indent="0" algn="ctr">
              <a:buNone/>
            </a:pPr>
            <a:r>
              <a:rPr lang="pt-BR" sz="1900" dirty="0"/>
              <a:t>oferecendo opções para sua compra.</a:t>
            </a:r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3CAD250-F5A0-424F-ACCD-B9FD77EBF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9146" y="6315726"/>
            <a:ext cx="3379788" cy="55920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26B39A4-FDCF-419B-A890-00EB6DBAC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888" y="3052645"/>
            <a:ext cx="7598223" cy="190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10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5CA3EB-0E79-44AF-B952-E1F000279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144539"/>
            <a:ext cx="9905998" cy="1905000"/>
          </a:xfrm>
        </p:spPr>
        <p:txBody>
          <a:bodyPr/>
          <a:lstStyle/>
          <a:p>
            <a:pPr algn="ctr"/>
            <a:r>
              <a:rPr lang="pt-BR" b="1" dirty="0"/>
              <a:t>HTML – BODY SITE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85EF1F3-B87A-455C-AE79-6C667418F18B}"/>
              </a:ext>
            </a:extLst>
          </p:cNvPr>
          <p:cNvSpPr txBox="1"/>
          <p:nvPr/>
        </p:nvSpPr>
        <p:spPr>
          <a:xfrm>
            <a:off x="1143001" y="1353192"/>
            <a:ext cx="9905997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pt-BR" sz="1900" dirty="0"/>
              <a:t>Esta é a seção de dicas e curiosidades que achei interessante colocar na parte</a:t>
            </a:r>
          </a:p>
          <a:p>
            <a:pPr marL="0" indent="0" algn="ctr">
              <a:buNone/>
            </a:pPr>
            <a:r>
              <a:rPr lang="pt-BR" sz="1900" dirty="0"/>
              <a:t>média-inferior do site. Nela constará uma dica ou curiosidade de algum jogo, para que o usuário torne-se um amigo da marca do cliente, para poder contar não só na hora da compra, mas na hora da experiência de jogo também.</a:t>
            </a:r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3CAD250-F5A0-424F-ACCD-B9FD77EBF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9146" y="6315726"/>
            <a:ext cx="3379788" cy="55920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ADBA44A-5A5C-499D-B16B-0F9C4BFC1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676" y="3029312"/>
            <a:ext cx="9278645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485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5CA3EB-0E79-44AF-B952-E1F000279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102" y="0"/>
            <a:ext cx="9905998" cy="1905000"/>
          </a:xfrm>
        </p:spPr>
        <p:txBody>
          <a:bodyPr/>
          <a:lstStyle/>
          <a:p>
            <a:pPr algn="ctr"/>
            <a:r>
              <a:rPr lang="pt-BR" b="1" dirty="0"/>
              <a:t>HTML – </a:t>
            </a:r>
            <a:r>
              <a:rPr lang="pt-BR" b="1" dirty="0" err="1"/>
              <a:t>footer</a:t>
            </a:r>
            <a:r>
              <a:rPr lang="pt-BR" b="1" dirty="0"/>
              <a:t> site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85EF1F3-B87A-455C-AE79-6C667418F18B}"/>
              </a:ext>
            </a:extLst>
          </p:cNvPr>
          <p:cNvSpPr txBox="1"/>
          <p:nvPr/>
        </p:nvSpPr>
        <p:spPr>
          <a:xfrm>
            <a:off x="6172202" y="2296862"/>
            <a:ext cx="6019798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pt-BR" sz="1900" dirty="0"/>
              <a:t>Seguindo a mesma ideia da concepção do site, de ser o mais objetivo e limpo possível, o </a:t>
            </a:r>
            <a:r>
              <a:rPr lang="pt-BR" sz="1900" b="1" dirty="0" err="1"/>
              <a:t>footer</a:t>
            </a:r>
            <a:r>
              <a:rPr lang="pt-BR" sz="1900" dirty="0"/>
              <a:t> nos entrega links úteis,</a:t>
            </a:r>
          </a:p>
          <a:p>
            <a:pPr marL="0" indent="0" algn="ctr">
              <a:buNone/>
            </a:pPr>
            <a:r>
              <a:rPr lang="pt-BR" sz="1900" dirty="0"/>
              <a:t>o logo da marca e mais a direita um newsletter para o usuário manter-se atualizado com as novidades da empresa. </a:t>
            </a:r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D8F9536-2CAB-4344-A5C0-DD30A3190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467E75B-3B82-4A7E-9457-0F37DCE04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2212" y="5560196"/>
            <a:ext cx="3379788" cy="55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93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5CA3EB-0E79-44AF-B952-E1F000279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5543" y="41730"/>
            <a:ext cx="9905998" cy="1905000"/>
          </a:xfrm>
        </p:spPr>
        <p:txBody>
          <a:bodyPr/>
          <a:lstStyle/>
          <a:p>
            <a:pPr algn="ctr"/>
            <a:r>
              <a:rPr lang="pt-BR" b="1" dirty="0"/>
              <a:t>CSS – HEADER SITE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85EF1F3-B87A-455C-AE79-6C667418F18B}"/>
              </a:ext>
            </a:extLst>
          </p:cNvPr>
          <p:cNvSpPr txBox="1"/>
          <p:nvPr/>
        </p:nvSpPr>
        <p:spPr>
          <a:xfrm>
            <a:off x="3515516" y="2123085"/>
            <a:ext cx="8398933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pt-BR" sz="1900" dirty="0"/>
              <a:t>Na seção visual do header, executada no </a:t>
            </a:r>
            <a:r>
              <a:rPr lang="pt-BR" sz="1900" b="1" dirty="0"/>
              <a:t>CSS</a:t>
            </a:r>
            <a:r>
              <a:rPr lang="pt-BR" sz="1900" dirty="0"/>
              <a:t>, procurei manter a proposta do site em ser limpo</a:t>
            </a:r>
          </a:p>
          <a:p>
            <a:pPr marL="0" indent="0" algn="ctr">
              <a:buNone/>
            </a:pPr>
            <a:r>
              <a:rPr lang="pt-BR" sz="1900" dirty="0"/>
              <a:t>E sem informações desnecessárias em demasia. Fiz o menu com os links, projetando </a:t>
            </a:r>
            <a:r>
              <a:rPr lang="pt-BR" sz="1900" b="1" dirty="0" err="1"/>
              <a:t>hover</a:t>
            </a:r>
            <a:r>
              <a:rPr lang="pt-BR" sz="1900" dirty="0"/>
              <a:t> em </a:t>
            </a:r>
          </a:p>
          <a:p>
            <a:pPr marL="0" indent="0" algn="ctr">
              <a:buNone/>
            </a:pPr>
            <a:r>
              <a:rPr lang="pt-BR" sz="1900" dirty="0"/>
              <a:t>cada.</a:t>
            </a:r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  <a:p>
            <a:pPr marL="0" indent="0" algn="ctr">
              <a:buNone/>
            </a:pPr>
            <a:endParaRPr lang="pt-BR" sz="19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1A2A857-D02F-4173-93ED-52FE89C0C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00063" cy="515660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7E98EE2-A6A5-4A31-99C1-67C987219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56607"/>
            <a:ext cx="12192000" cy="170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469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ha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A9E023"/>
      </a:accent1>
      <a:accent2>
        <a:srgbClr val="1FCDB6"/>
      </a:accent2>
      <a:accent3>
        <a:srgbClr val="5F99C9"/>
      </a:accent3>
      <a:accent4>
        <a:srgbClr val="AE65D1"/>
      </a:accent4>
      <a:accent5>
        <a:srgbClr val="D06423"/>
      </a:accent5>
      <a:accent6>
        <a:srgbClr val="DCAB11"/>
      </a:accent6>
      <a:hlink>
        <a:srgbClr val="ADE133"/>
      </a:hlink>
      <a:folHlink>
        <a:srgbClr val="C2EA6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1FEE2289-88FB-467C-9C9A-54F3C85768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TM03457485[[fn=Malha]]</Template>
  <TotalTime>214</TotalTime>
  <Words>1003</Words>
  <Application>Microsoft Office PowerPoint</Application>
  <PresentationFormat>Widescreen</PresentationFormat>
  <Paragraphs>132</Paragraphs>
  <Slides>26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29" baseType="lpstr">
      <vt:lpstr>Arial</vt:lpstr>
      <vt:lpstr>Century Gothic</vt:lpstr>
      <vt:lpstr>Malha</vt:lpstr>
      <vt:lpstr>DESENVOLVIMENTO SITE PARA E-COMMERCE</vt:lpstr>
      <vt:lpstr>Html - HEAD DO SITE</vt:lpstr>
      <vt:lpstr>HTML – HEADER SITE</vt:lpstr>
      <vt:lpstr>HTML – BODY SITE</vt:lpstr>
      <vt:lpstr>HTML – BODY SITE</vt:lpstr>
      <vt:lpstr>HTML – BODY SITE</vt:lpstr>
      <vt:lpstr>HTML – BODY SITE</vt:lpstr>
      <vt:lpstr>HTML – footer site</vt:lpstr>
      <vt:lpstr>CSS – HEADER SITE</vt:lpstr>
      <vt:lpstr>CSS – body (buscador)</vt:lpstr>
      <vt:lpstr>CSS –  body (vitrine digital)</vt:lpstr>
      <vt:lpstr>CSS –  body (banner jogos)</vt:lpstr>
      <vt:lpstr>CSS –  body (dicas)</vt:lpstr>
      <vt:lpstr>CSS – footer</vt:lpstr>
      <vt:lpstr>CSS – footer (newsletter)</vt:lpstr>
      <vt:lpstr>CSS – responsividade</vt:lpstr>
      <vt:lpstr>CSS – responsividade</vt:lpstr>
      <vt:lpstr>Resultado final</vt:lpstr>
      <vt:lpstr>Resultado final</vt:lpstr>
      <vt:lpstr>Html – login</vt:lpstr>
      <vt:lpstr>css – login</vt:lpstr>
      <vt:lpstr>css – login (responsividade)</vt:lpstr>
      <vt:lpstr>Resultado final - login</vt:lpstr>
      <vt:lpstr>Resultado final – login (responsivo)</vt:lpstr>
      <vt:lpstr>Js – site e login</vt:lpstr>
      <vt:lpstr>Fim. 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DESENVOLVIMENTO SITE PARA E-COMMERCE</dc:title>
  <dc:creator>Pedro Henrique Custódio Filho</dc:creator>
  <cp:lastModifiedBy>Pedro Henrique Custódio Filho</cp:lastModifiedBy>
  <cp:revision>6</cp:revision>
  <dcterms:created xsi:type="dcterms:W3CDTF">2022-10-17T23:53:44Z</dcterms:created>
  <dcterms:modified xsi:type="dcterms:W3CDTF">2022-10-20T00:24:36Z</dcterms:modified>
</cp:coreProperties>
</file>